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EC2512-32B8-4633-A1B3-3227EDF0C7CD}" v="1" dt="2022-10-27T13:43:16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B2A231-606F-54E6-BA47-A6F9068EF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8ED4B5-380D-89CE-12E8-40363EE2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35C36D-99F2-99F4-44AE-C14F86A2D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CEFAF6-DF6C-72DF-1AC5-FD9228D67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3BCB77-C3F0-03E9-4A24-33650589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93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9152A6-2142-E6B2-CDEF-9000FF949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D54ED10-2447-A245-278B-2B30F5028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63F6F5-1CE0-2A49-F406-535A5F39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77A411-2A70-C478-D013-1823AF86E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1B3C49-0AF3-0E9A-DC68-26930602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4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360533F-DCB7-7B20-374F-EC39E6AFB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8529A5-A325-0504-B175-2BD9C54B3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D33400-2EF4-FDD7-B67E-4DB5C5BD6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DE416E-2EC2-44B4-9015-07D3DA4D5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9707AE-EEB3-55A9-3C36-19D7982D2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9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CFD88F-5423-6103-8780-00F3664DC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13DE5A-B9B5-B578-83E3-A3895D17C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C1B405-45F4-991D-FF05-DC2C1967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0CCEB0-2F0A-79E1-B457-D9C8FA07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D4547D-4561-D7D8-57C2-8A1AFA0BA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1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684223-626F-379B-288D-00318E714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6486CE-5F0F-5BD4-9E46-F477C076E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0E1F5-C8CD-4E6A-4571-03B705EEA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65A431-60FD-1855-CE4D-27CA084E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423687-8F07-3DDD-571C-8E5CB9F14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830D93-6612-9E37-5AB9-1B49B57DC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4C791E-05AD-EB24-E60C-57789860D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450D24-9C00-E86A-347D-C13BDBE1E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22D008-48CB-C2EF-2EF6-67CE5965D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9EBB3F-4F4D-BCB5-7A4B-CB998622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81FDBD-6BC3-FB93-DA8C-51DB4B5E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CD1147-25ED-53E9-1B02-45836113F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207D0A-3880-CD8E-71B8-ABA53BA73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0BF37E-0C7E-5DBE-69DF-92ECD4C95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4607EA-1C52-B346-7C6B-F04A8D982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51E849F-BAD4-CD49-B3B1-1A878B20B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D3D076A-D6A1-50AF-7F0B-7C8537584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AFFD591-3371-34F5-9855-950DCEAD2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E988725-3DDB-927C-D108-8DC7B30D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3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99A0A-7985-802F-3684-D2BDD643D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BA56485-91EF-8076-F610-FA0FAC40E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00D272-FC9F-D636-39FD-0F02F71A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372C74-3924-96CA-A0B8-2C6F40FEE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7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9D70215-2B75-A880-33B3-8C4E927B1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B10B7B4-DFE0-7877-0D13-FF0AC8B7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41CF14-BB5D-8891-13FD-ADA748A5E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3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BA40DD-822C-18A7-412F-85E5C0B33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779869-3AE1-E72C-79B1-50ECCBA3E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3712E3-FE51-54C4-CD06-1F3A2E101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57C822-37EE-0CB6-F220-CB648B525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15ED70-1F7C-FF36-EE27-517BD5ADC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102B867-5F6D-C22F-DF68-2E9FC89D3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7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311E4C-5327-FE20-C3A9-940CC42C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03A6683-71B2-141D-D24D-7519707DFC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677339-D750-73C2-7826-B5BD9B167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9534109-CD3A-7A11-C06E-B8687DA7D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788461-4452-A21C-8088-76407166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68B864-5B83-9C2C-7C3C-4FD535DC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25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D710437-EE50-3E1C-FE13-E46256EA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C681F6-7829-9E85-BD94-40E5B5361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E49D46-866D-5DF6-2E64-E7DD3BCA7E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C74D5-E7E7-4123-90ED-9B26219794C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6A66C9-0A64-3443-2B3A-C36DB1D9C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08B7A2-F754-826D-1800-95AC962C7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9ED2C-78DB-4DCD-B800-088FF1155B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9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A picture containing text, sign, plate&#10;&#10;Description automatically generated">
            <a:extLst>
              <a:ext uri="{FF2B5EF4-FFF2-40B4-BE49-F238E27FC236}">
                <a16:creationId xmlns:a16="http://schemas.microsoft.com/office/drawing/2014/main" id="{B1F60587-F9F8-530C-3B91-2DA3FA923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544" y="2426222"/>
            <a:ext cx="7082911" cy="200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5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83B2015-26B9-8A1F-9AA9-9E4025AB6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897" y="752004"/>
            <a:ext cx="9518205" cy="53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738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cb9909e-a632-4cc5-be2e-ce284d9ed345}" enabled="1" method="Standard" siteId="{90254b37-ddd6-4784-a73c-67a28484e42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Nadeau, Marie-Claude</dc:creator>
  <cp:lastModifiedBy>Véronique Rodrigue</cp:lastModifiedBy>
  <cp:revision>2</cp:revision>
  <dcterms:created xsi:type="dcterms:W3CDTF">2022-10-18T18:16:53Z</dcterms:created>
  <dcterms:modified xsi:type="dcterms:W3CDTF">2022-11-06T12:20:38Z</dcterms:modified>
</cp:coreProperties>
</file>